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3"/>
  </p:notesMasterIdLst>
  <p:sldIdLst>
    <p:sldId id="256" r:id="rId2"/>
    <p:sldId id="258" r:id="rId3"/>
    <p:sldId id="257" r:id="rId4"/>
    <p:sldId id="259" r:id="rId5"/>
    <p:sldId id="261" r:id="rId6"/>
    <p:sldId id="262" r:id="rId7"/>
    <p:sldId id="263" r:id="rId8"/>
    <p:sldId id="264" r:id="rId9"/>
    <p:sldId id="260" r:id="rId10"/>
    <p:sldId id="265" r:id="rId11"/>
    <p:sldId id="266" r:id="rId12"/>
    <p:sldId id="269" r:id="rId13"/>
    <p:sldId id="267" r:id="rId14"/>
    <p:sldId id="270" r:id="rId15"/>
    <p:sldId id="271" r:id="rId16"/>
    <p:sldId id="272" r:id="rId17"/>
    <p:sldId id="273" r:id="rId18"/>
    <p:sldId id="274" r:id="rId19"/>
    <p:sldId id="275" r:id="rId20"/>
    <p:sldId id="268" r:id="rId21"/>
    <p:sldId id="27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2455E0-A305-4B81-A5DC-CDED0824E98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4775CD-0782-4C1F-9A6F-55699892CD22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Три базовых ценности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90372C-DD11-466C-85CA-EFB7B4102F60}" type="parTrans" cxnId="{658E25E8-BC91-4244-A93D-1A86B7053C09}">
      <dgm:prSet/>
      <dgm:spPr/>
      <dgm:t>
        <a:bodyPr/>
        <a:lstStyle/>
        <a:p>
          <a:endParaRPr lang="ru-RU"/>
        </a:p>
      </dgm:t>
    </dgm:pt>
    <dgm:pt modelId="{5F8FAFA1-8BD3-4464-AABA-A2722BAC0A9B}" type="sibTrans" cxnId="{658E25E8-BC91-4244-A93D-1A86B7053C09}">
      <dgm:prSet/>
      <dgm:spPr/>
      <dgm:t>
        <a:bodyPr/>
        <a:lstStyle/>
        <a:p>
          <a:endParaRPr lang="ru-RU"/>
        </a:p>
      </dgm:t>
    </dgm:pt>
    <dgm:pt modelId="{71047345-B440-47ED-B44F-55E84D9205C4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Отечество</a:t>
          </a:r>
          <a:endParaRPr lang="ru-RU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C25C71-727F-4FB1-B3D3-9F77DC35C132}" type="parTrans" cxnId="{9CE8ADBC-1FC6-457D-B508-B206180CE283}">
      <dgm:prSet/>
      <dgm:spPr/>
      <dgm:t>
        <a:bodyPr/>
        <a:lstStyle/>
        <a:p>
          <a:endParaRPr lang="ru-RU"/>
        </a:p>
      </dgm:t>
    </dgm:pt>
    <dgm:pt modelId="{D0A1E705-1CDE-4BF9-9693-638FCE559E24}" type="sibTrans" cxnId="{9CE8ADBC-1FC6-457D-B508-B206180CE283}">
      <dgm:prSet/>
      <dgm:spPr/>
      <dgm:t>
        <a:bodyPr/>
        <a:lstStyle/>
        <a:p>
          <a:endParaRPr lang="ru-RU"/>
        </a:p>
      </dgm:t>
    </dgm:pt>
    <dgm:pt modelId="{F668495A-6678-4DD0-B6B1-A1237FEDD757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Семья</a:t>
          </a:r>
          <a:endParaRPr lang="ru-RU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30059B-74FD-4432-93AC-2F73DCD433E2}" type="parTrans" cxnId="{41D1B5CF-159D-49CE-BE88-59DFD61A4A0F}">
      <dgm:prSet/>
      <dgm:spPr/>
      <dgm:t>
        <a:bodyPr/>
        <a:lstStyle/>
        <a:p>
          <a:endParaRPr lang="ru-RU"/>
        </a:p>
      </dgm:t>
    </dgm:pt>
    <dgm:pt modelId="{E10833FB-DADA-46F4-AB93-0C0FA7FD467C}" type="sibTrans" cxnId="{41D1B5CF-159D-49CE-BE88-59DFD61A4A0F}">
      <dgm:prSet/>
      <dgm:spPr/>
      <dgm:t>
        <a:bodyPr/>
        <a:lstStyle/>
        <a:p>
          <a:endParaRPr lang="ru-RU"/>
        </a:p>
      </dgm:t>
    </dgm:pt>
    <dgm:pt modelId="{1E0661CE-97B9-4DCD-A9C2-BF3A8E035550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Культурная традиция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D205CC-F5F4-4C86-9A77-E9BE89C5FFB8}" type="parTrans" cxnId="{AB7CC002-3CF7-42C1-AB8C-8441D0E8E93E}">
      <dgm:prSet/>
      <dgm:spPr/>
      <dgm:t>
        <a:bodyPr/>
        <a:lstStyle/>
        <a:p>
          <a:endParaRPr lang="ru-RU"/>
        </a:p>
      </dgm:t>
    </dgm:pt>
    <dgm:pt modelId="{3064ED7C-7BB7-429E-986C-1CAB8CB2455D}" type="sibTrans" cxnId="{AB7CC002-3CF7-42C1-AB8C-8441D0E8E93E}">
      <dgm:prSet/>
      <dgm:spPr/>
      <dgm:t>
        <a:bodyPr/>
        <a:lstStyle/>
        <a:p>
          <a:endParaRPr lang="ru-RU"/>
        </a:p>
      </dgm:t>
    </dgm:pt>
    <dgm:pt modelId="{0D829469-682D-403D-9B09-3967BDF6C579}" type="pres">
      <dgm:prSet presAssocID="{542455E0-A305-4B81-A5DC-CDED0824E98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6B0F850-C6D0-40FF-87F2-15EEABC91DC4}" type="pres">
      <dgm:prSet presAssocID="{9D4775CD-0782-4C1F-9A6F-55699892CD22}" presName="hierRoot1" presStyleCnt="0">
        <dgm:presLayoutVars>
          <dgm:hierBranch val="init"/>
        </dgm:presLayoutVars>
      </dgm:prSet>
      <dgm:spPr/>
    </dgm:pt>
    <dgm:pt modelId="{EB6296EB-684D-4C4F-B50A-7656E4647B53}" type="pres">
      <dgm:prSet presAssocID="{9D4775CD-0782-4C1F-9A6F-55699892CD22}" presName="rootComposite1" presStyleCnt="0"/>
      <dgm:spPr/>
    </dgm:pt>
    <dgm:pt modelId="{3FF2634C-469E-49CF-A68B-52B3FDE7FC74}" type="pres">
      <dgm:prSet presAssocID="{9D4775CD-0782-4C1F-9A6F-55699892CD22}" presName="rootText1" presStyleLbl="node0" presStyleIdx="0" presStyleCnt="1" custScaleX="226680" custScaleY="1446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E208CF-0FF0-462E-B7E0-5DC14BF259E0}" type="pres">
      <dgm:prSet presAssocID="{9D4775CD-0782-4C1F-9A6F-55699892CD2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E49EFA3-05B8-4D01-8240-FD1DD968CCAE}" type="pres">
      <dgm:prSet presAssocID="{9D4775CD-0782-4C1F-9A6F-55699892CD22}" presName="hierChild2" presStyleCnt="0"/>
      <dgm:spPr/>
    </dgm:pt>
    <dgm:pt modelId="{EC79C401-B74F-464F-B629-3C4791D72713}" type="pres">
      <dgm:prSet presAssocID="{50C25C71-727F-4FB1-B3D3-9F77DC35C132}" presName="Name37" presStyleLbl="parChTrans1D2" presStyleIdx="0" presStyleCnt="3"/>
      <dgm:spPr/>
      <dgm:t>
        <a:bodyPr/>
        <a:lstStyle/>
        <a:p>
          <a:endParaRPr lang="ru-RU"/>
        </a:p>
      </dgm:t>
    </dgm:pt>
    <dgm:pt modelId="{BDC3D6B3-4172-4C24-A715-D92963B295E6}" type="pres">
      <dgm:prSet presAssocID="{71047345-B440-47ED-B44F-55E84D9205C4}" presName="hierRoot2" presStyleCnt="0">
        <dgm:presLayoutVars>
          <dgm:hierBranch val="init"/>
        </dgm:presLayoutVars>
      </dgm:prSet>
      <dgm:spPr/>
    </dgm:pt>
    <dgm:pt modelId="{B45CA0AB-22EE-4F01-A48C-06AA68E7611F}" type="pres">
      <dgm:prSet presAssocID="{71047345-B440-47ED-B44F-55E84D9205C4}" presName="rootComposite" presStyleCnt="0"/>
      <dgm:spPr/>
    </dgm:pt>
    <dgm:pt modelId="{914F3AB1-4587-4487-9D6C-F2257C3ACAEC}" type="pres">
      <dgm:prSet presAssocID="{71047345-B440-47ED-B44F-55E84D9205C4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3E2509-4A1E-468B-B0AC-8D53DC9A34F0}" type="pres">
      <dgm:prSet presAssocID="{71047345-B440-47ED-B44F-55E84D9205C4}" presName="rootConnector" presStyleLbl="node2" presStyleIdx="0" presStyleCnt="3"/>
      <dgm:spPr/>
      <dgm:t>
        <a:bodyPr/>
        <a:lstStyle/>
        <a:p>
          <a:endParaRPr lang="ru-RU"/>
        </a:p>
      </dgm:t>
    </dgm:pt>
    <dgm:pt modelId="{9B0627A9-407D-45A6-8156-B7363F0D02C4}" type="pres">
      <dgm:prSet presAssocID="{71047345-B440-47ED-B44F-55E84D9205C4}" presName="hierChild4" presStyleCnt="0"/>
      <dgm:spPr/>
    </dgm:pt>
    <dgm:pt modelId="{ECB99763-2222-45CB-A2E2-E15DE47193CE}" type="pres">
      <dgm:prSet presAssocID="{71047345-B440-47ED-B44F-55E84D9205C4}" presName="hierChild5" presStyleCnt="0"/>
      <dgm:spPr/>
    </dgm:pt>
    <dgm:pt modelId="{AF48BBE2-E3D3-4030-A023-CBE6D7E1A66B}" type="pres">
      <dgm:prSet presAssocID="{EF30059B-74FD-4432-93AC-2F73DCD433E2}" presName="Name37" presStyleLbl="parChTrans1D2" presStyleIdx="1" presStyleCnt="3"/>
      <dgm:spPr/>
      <dgm:t>
        <a:bodyPr/>
        <a:lstStyle/>
        <a:p>
          <a:endParaRPr lang="ru-RU"/>
        </a:p>
      </dgm:t>
    </dgm:pt>
    <dgm:pt modelId="{585FED04-60EE-40F9-A998-671C1B20D3C1}" type="pres">
      <dgm:prSet presAssocID="{F668495A-6678-4DD0-B6B1-A1237FEDD757}" presName="hierRoot2" presStyleCnt="0">
        <dgm:presLayoutVars>
          <dgm:hierBranch val="init"/>
        </dgm:presLayoutVars>
      </dgm:prSet>
      <dgm:spPr/>
    </dgm:pt>
    <dgm:pt modelId="{A9D13CAE-C51A-4228-A209-18290D2274A8}" type="pres">
      <dgm:prSet presAssocID="{F668495A-6678-4DD0-B6B1-A1237FEDD757}" presName="rootComposite" presStyleCnt="0"/>
      <dgm:spPr/>
    </dgm:pt>
    <dgm:pt modelId="{E9F2E972-7915-40EC-9134-6E8EBDCCD748}" type="pres">
      <dgm:prSet presAssocID="{F668495A-6678-4DD0-B6B1-A1237FEDD757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A977F0-B923-41B5-A8F5-27A45877C446}" type="pres">
      <dgm:prSet presAssocID="{F668495A-6678-4DD0-B6B1-A1237FEDD757}" presName="rootConnector" presStyleLbl="node2" presStyleIdx="1" presStyleCnt="3"/>
      <dgm:spPr/>
      <dgm:t>
        <a:bodyPr/>
        <a:lstStyle/>
        <a:p>
          <a:endParaRPr lang="ru-RU"/>
        </a:p>
      </dgm:t>
    </dgm:pt>
    <dgm:pt modelId="{C23AE113-A106-491F-97C2-B77E04F5B1A5}" type="pres">
      <dgm:prSet presAssocID="{F668495A-6678-4DD0-B6B1-A1237FEDD757}" presName="hierChild4" presStyleCnt="0"/>
      <dgm:spPr/>
    </dgm:pt>
    <dgm:pt modelId="{E991FB25-B579-4E4D-AE41-B43F91783E88}" type="pres">
      <dgm:prSet presAssocID="{F668495A-6678-4DD0-B6B1-A1237FEDD757}" presName="hierChild5" presStyleCnt="0"/>
      <dgm:spPr/>
    </dgm:pt>
    <dgm:pt modelId="{C8E43874-8AE8-4614-85D9-2B80DE357BB4}" type="pres">
      <dgm:prSet presAssocID="{56D205CC-F5F4-4C86-9A77-E9BE89C5FFB8}" presName="Name37" presStyleLbl="parChTrans1D2" presStyleIdx="2" presStyleCnt="3"/>
      <dgm:spPr/>
      <dgm:t>
        <a:bodyPr/>
        <a:lstStyle/>
        <a:p>
          <a:endParaRPr lang="ru-RU"/>
        </a:p>
      </dgm:t>
    </dgm:pt>
    <dgm:pt modelId="{FBFA7AA4-08C6-4E16-A922-B8ECEBABAAB9}" type="pres">
      <dgm:prSet presAssocID="{1E0661CE-97B9-4DCD-A9C2-BF3A8E035550}" presName="hierRoot2" presStyleCnt="0">
        <dgm:presLayoutVars>
          <dgm:hierBranch val="init"/>
        </dgm:presLayoutVars>
      </dgm:prSet>
      <dgm:spPr/>
    </dgm:pt>
    <dgm:pt modelId="{B1D4E96C-0097-4B77-8A07-A01DBABBCBF9}" type="pres">
      <dgm:prSet presAssocID="{1E0661CE-97B9-4DCD-A9C2-BF3A8E035550}" presName="rootComposite" presStyleCnt="0"/>
      <dgm:spPr/>
    </dgm:pt>
    <dgm:pt modelId="{20A858F1-9090-4EEE-8271-512E2E95F287}" type="pres">
      <dgm:prSet presAssocID="{1E0661CE-97B9-4DCD-A9C2-BF3A8E03555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775CE0-E790-4CBF-9DC7-D444FABC8E54}" type="pres">
      <dgm:prSet presAssocID="{1E0661CE-97B9-4DCD-A9C2-BF3A8E035550}" presName="rootConnector" presStyleLbl="node2" presStyleIdx="2" presStyleCnt="3"/>
      <dgm:spPr/>
      <dgm:t>
        <a:bodyPr/>
        <a:lstStyle/>
        <a:p>
          <a:endParaRPr lang="ru-RU"/>
        </a:p>
      </dgm:t>
    </dgm:pt>
    <dgm:pt modelId="{B6346065-B4B8-49D8-A65C-4597D5AD2E15}" type="pres">
      <dgm:prSet presAssocID="{1E0661CE-97B9-4DCD-A9C2-BF3A8E035550}" presName="hierChild4" presStyleCnt="0"/>
      <dgm:spPr/>
    </dgm:pt>
    <dgm:pt modelId="{53AC9B14-DF64-4AAC-9067-6A50B7E9E4B5}" type="pres">
      <dgm:prSet presAssocID="{1E0661CE-97B9-4DCD-A9C2-BF3A8E035550}" presName="hierChild5" presStyleCnt="0"/>
      <dgm:spPr/>
    </dgm:pt>
    <dgm:pt modelId="{EBB3BF0B-6B8D-4E9F-A9CC-D8A153E8938C}" type="pres">
      <dgm:prSet presAssocID="{9D4775CD-0782-4C1F-9A6F-55699892CD22}" presName="hierChild3" presStyleCnt="0"/>
      <dgm:spPr/>
    </dgm:pt>
  </dgm:ptLst>
  <dgm:cxnLst>
    <dgm:cxn modelId="{658E25E8-BC91-4244-A93D-1A86B7053C09}" srcId="{542455E0-A305-4B81-A5DC-CDED0824E986}" destId="{9D4775CD-0782-4C1F-9A6F-55699892CD22}" srcOrd="0" destOrd="0" parTransId="{8890372C-DD11-466C-85CA-EFB7B4102F60}" sibTransId="{5F8FAFA1-8BD3-4464-AABA-A2722BAC0A9B}"/>
    <dgm:cxn modelId="{B7F2DD7F-4974-4C18-BA84-819CDAC7BFE2}" type="presOf" srcId="{F668495A-6678-4DD0-B6B1-A1237FEDD757}" destId="{E9F2E972-7915-40EC-9134-6E8EBDCCD748}" srcOrd="0" destOrd="0" presId="urn:microsoft.com/office/officeart/2005/8/layout/orgChart1"/>
    <dgm:cxn modelId="{A9F3B03C-67EC-46DD-9924-3F73525E85E3}" type="presOf" srcId="{1E0661CE-97B9-4DCD-A9C2-BF3A8E035550}" destId="{BE775CE0-E790-4CBF-9DC7-D444FABC8E54}" srcOrd="1" destOrd="0" presId="urn:microsoft.com/office/officeart/2005/8/layout/orgChart1"/>
    <dgm:cxn modelId="{9104CC96-EBA8-4774-9396-201BA21CF072}" type="presOf" srcId="{1E0661CE-97B9-4DCD-A9C2-BF3A8E035550}" destId="{20A858F1-9090-4EEE-8271-512E2E95F287}" srcOrd="0" destOrd="0" presId="urn:microsoft.com/office/officeart/2005/8/layout/orgChart1"/>
    <dgm:cxn modelId="{03B4A123-215B-490D-8492-0C2E4A412ABC}" type="presOf" srcId="{71047345-B440-47ED-B44F-55E84D9205C4}" destId="{914F3AB1-4587-4487-9D6C-F2257C3ACAEC}" srcOrd="0" destOrd="0" presId="urn:microsoft.com/office/officeart/2005/8/layout/orgChart1"/>
    <dgm:cxn modelId="{E2AF0CA9-9ECB-42DF-8C26-11E35A02BD19}" type="presOf" srcId="{9D4775CD-0782-4C1F-9A6F-55699892CD22}" destId="{3FF2634C-469E-49CF-A68B-52B3FDE7FC74}" srcOrd="0" destOrd="0" presId="urn:microsoft.com/office/officeart/2005/8/layout/orgChart1"/>
    <dgm:cxn modelId="{94B9631B-E9A3-452F-B8AD-581F2D4BD3EA}" type="presOf" srcId="{F668495A-6678-4DD0-B6B1-A1237FEDD757}" destId="{A8A977F0-B923-41B5-A8F5-27A45877C446}" srcOrd="1" destOrd="0" presId="urn:microsoft.com/office/officeart/2005/8/layout/orgChart1"/>
    <dgm:cxn modelId="{AFB4DD4E-C526-4358-AC11-F13A9279AC17}" type="presOf" srcId="{56D205CC-F5F4-4C86-9A77-E9BE89C5FFB8}" destId="{C8E43874-8AE8-4614-85D9-2B80DE357BB4}" srcOrd="0" destOrd="0" presId="urn:microsoft.com/office/officeart/2005/8/layout/orgChart1"/>
    <dgm:cxn modelId="{41D1B5CF-159D-49CE-BE88-59DFD61A4A0F}" srcId="{9D4775CD-0782-4C1F-9A6F-55699892CD22}" destId="{F668495A-6678-4DD0-B6B1-A1237FEDD757}" srcOrd="1" destOrd="0" parTransId="{EF30059B-74FD-4432-93AC-2F73DCD433E2}" sibTransId="{E10833FB-DADA-46F4-AB93-0C0FA7FD467C}"/>
    <dgm:cxn modelId="{B1A1E96D-8EA4-43B8-B473-B3C2C2A4BF8A}" type="presOf" srcId="{50C25C71-727F-4FB1-B3D3-9F77DC35C132}" destId="{EC79C401-B74F-464F-B629-3C4791D72713}" srcOrd="0" destOrd="0" presId="urn:microsoft.com/office/officeart/2005/8/layout/orgChart1"/>
    <dgm:cxn modelId="{2410651D-C4A2-4E20-99F0-B82FE7C315D5}" type="presOf" srcId="{EF30059B-74FD-4432-93AC-2F73DCD433E2}" destId="{AF48BBE2-E3D3-4030-A023-CBE6D7E1A66B}" srcOrd="0" destOrd="0" presId="urn:microsoft.com/office/officeart/2005/8/layout/orgChart1"/>
    <dgm:cxn modelId="{1CE5770B-4ADD-4CD8-9484-69B2005DC5CF}" type="presOf" srcId="{9D4775CD-0782-4C1F-9A6F-55699892CD22}" destId="{DAE208CF-0FF0-462E-B7E0-5DC14BF259E0}" srcOrd="1" destOrd="0" presId="urn:microsoft.com/office/officeart/2005/8/layout/orgChart1"/>
    <dgm:cxn modelId="{477F43E5-8DEC-4F9E-B011-F2B1F7F566C4}" type="presOf" srcId="{71047345-B440-47ED-B44F-55E84D9205C4}" destId="{9F3E2509-4A1E-468B-B0AC-8D53DC9A34F0}" srcOrd="1" destOrd="0" presId="urn:microsoft.com/office/officeart/2005/8/layout/orgChart1"/>
    <dgm:cxn modelId="{AB7CC002-3CF7-42C1-AB8C-8441D0E8E93E}" srcId="{9D4775CD-0782-4C1F-9A6F-55699892CD22}" destId="{1E0661CE-97B9-4DCD-A9C2-BF3A8E035550}" srcOrd="2" destOrd="0" parTransId="{56D205CC-F5F4-4C86-9A77-E9BE89C5FFB8}" sibTransId="{3064ED7C-7BB7-429E-986C-1CAB8CB2455D}"/>
    <dgm:cxn modelId="{4AA6122C-B9FF-4AF3-AAA1-06E3D926AEC5}" type="presOf" srcId="{542455E0-A305-4B81-A5DC-CDED0824E986}" destId="{0D829469-682D-403D-9B09-3967BDF6C579}" srcOrd="0" destOrd="0" presId="urn:microsoft.com/office/officeart/2005/8/layout/orgChart1"/>
    <dgm:cxn modelId="{9CE8ADBC-1FC6-457D-B508-B206180CE283}" srcId="{9D4775CD-0782-4C1F-9A6F-55699892CD22}" destId="{71047345-B440-47ED-B44F-55E84D9205C4}" srcOrd="0" destOrd="0" parTransId="{50C25C71-727F-4FB1-B3D3-9F77DC35C132}" sibTransId="{D0A1E705-1CDE-4BF9-9693-638FCE559E24}"/>
    <dgm:cxn modelId="{D0AC1526-E5F8-4E6D-908C-BCA38D8F4E5F}" type="presParOf" srcId="{0D829469-682D-403D-9B09-3967BDF6C579}" destId="{B6B0F850-C6D0-40FF-87F2-15EEABC91DC4}" srcOrd="0" destOrd="0" presId="urn:microsoft.com/office/officeart/2005/8/layout/orgChart1"/>
    <dgm:cxn modelId="{BAFD0183-D0B7-496A-B3DB-5DDF9B1C2B42}" type="presParOf" srcId="{B6B0F850-C6D0-40FF-87F2-15EEABC91DC4}" destId="{EB6296EB-684D-4C4F-B50A-7656E4647B53}" srcOrd="0" destOrd="0" presId="urn:microsoft.com/office/officeart/2005/8/layout/orgChart1"/>
    <dgm:cxn modelId="{02A352FE-6CA7-423A-AD2D-2A002D22129E}" type="presParOf" srcId="{EB6296EB-684D-4C4F-B50A-7656E4647B53}" destId="{3FF2634C-469E-49CF-A68B-52B3FDE7FC74}" srcOrd="0" destOrd="0" presId="urn:microsoft.com/office/officeart/2005/8/layout/orgChart1"/>
    <dgm:cxn modelId="{283086F6-F932-4DD6-BE0C-9EA3646D75CA}" type="presParOf" srcId="{EB6296EB-684D-4C4F-B50A-7656E4647B53}" destId="{DAE208CF-0FF0-462E-B7E0-5DC14BF259E0}" srcOrd="1" destOrd="0" presId="urn:microsoft.com/office/officeart/2005/8/layout/orgChart1"/>
    <dgm:cxn modelId="{A9FCDF02-2D10-49BB-9509-CB4FA419F0AE}" type="presParOf" srcId="{B6B0F850-C6D0-40FF-87F2-15EEABC91DC4}" destId="{EE49EFA3-05B8-4D01-8240-FD1DD968CCAE}" srcOrd="1" destOrd="0" presId="urn:microsoft.com/office/officeart/2005/8/layout/orgChart1"/>
    <dgm:cxn modelId="{D6A60F9C-70FA-486E-93DF-28AF67C917B7}" type="presParOf" srcId="{EE49EFA3-05B8-4D01-8240-FD1DD968CCAE}" destId="{EC79C401-B74F-464F-B629-3C4791D72713}" srcOrd="0" destOrd="0" presId="urn:microsoft.com/office/officeart/2005/8/layout/orgChart1"/>
    <dgm:cxn modelId="{4EDC04B7-C1C5-4CEC-8E63-366846ECE703}" type="presParOf" srcId="{EE49EFA3-05B8-4D01-8240-FD1DD968CCAE}" destId="{BDC3D6B3-4172-4C24-A715-D92963B295E6}" srcOrd="1" destOrd="0" presId="urn:microsoft.com/office/officeart/2005/8/layout/orgChart1"/>
    <dgm:cxn modelId="{26032E02-D08C-4C26-989B-1E957B74F4DF}" type="presParOf" srcId="{BDC3D6B3-4172-4C24-A715-D92963B295E6}" destId="{B45CA0AB-22EE-4F01-A48C-06AA68E7611F}" srcOrd="0" destOrd="0" presId="urn:microsoft.com/office/officeart/2005/8/layout/orgChart1"/>
    <dgm:cxn modelId="{1F309075-B2FA-4108-8CA3-AFAA11548A4B}" type="presParOf" srcId="{B45CA0AB-22EE-4F01-A48C-06AA68E7611F}" destId="{914F3AB1-4587-4487-9D6C-F2257C3ACAEC}" srcOrd="0" destOrd="0" presId="urn:microsoft.com/office/officeart/2005/8/layout/orgChart1"/>
    <dgm:cxn modelId="{841FC6B8-312A-481C-8862-54D0570DF739}" type="presParOf" srcId="{B45CA0AB-22EE-4F01-A48C-06AA68E7611F}" destId="{9F3E2509-4A1E-468B-B0AC-8D53DC9A34F0}" srcOrd="1" destOrd="0" presId="urn:microsoft.com/office/officeart/2005/8/layout/orgChart1"/>
    <dgm:cxn modelId="{473A2CA2-9AC7-4CE3-A8E5-E5E9AB66C2BF}" type="presParOf" srcId="{BDC3D6B3-4172-4C24-A715-D92963B295E6}" destId="{9B0627A9-407D-45A6-8156-B7363F0D02C4}" srcOrd="1" destOrd="0" presId="urn:microsoft.com/office/officeart/2005/8/layout/orgChart1"/>
    <dgm:cxn modelId="{629D98A8-E934-4A95-98B1-283F60F46A85}" type="presParOf" srcId="{BDC3D6B3-4172-4C24-A715-D92963B295E6}" destId="{ECB99763-2222-45CB-A2E2-E15DE47193CE}" srcOrd="2" destOrd="0" presId="urn:microsoft.com/office/officeart/2005/8/layout/orgChart1"/>
    <dgm:cxn modelId="{528E53C4-9C9D-4425-B3A9-EDAE09353EB8}" type="presParOf" srcId="{EE49EFA3-05B8-4D01-8240-FD1DD968CCAE}" destId="{AF48BBE2-E3D3-4030-A023-CBE6D7E1A66B}" srcOrd="2" destOrd="0" presId="urn:microsoft.com/office/officeart/2005/8/layout/orgChart1"/>
    <dgm:cxn modelId="{854EF202-CE5E-43B0-B11E-2E704F5FD925}" type="presParOf" srcId="{EE49EFA3-05B8-4D01-8240-FD1DD968CCAE}" destId="{585FED04-60EE-40F9-A998-671C1B20D3C1}" srcOrd="3" destOrd="0" presId="urn:microsoft.com/office/officeart/2005/8/layout/orgChart1"/>
    <dgm:cxn modelId="{7C16F036-426F-4900-BEA2-6BFA0F1CE60F}" type="presParOf" srcId="{585FED04-60EE-40F9-A998-671C1B20D3C1}" destId="{A9D13CAE-C51A-4228-A209-18290D2274A8}" srcOrd="0" destOrd="0" presId="urn:microsoft.com/office/officeart/2005/8/layout/orgChart1"/>
    <dgm:cxn modelId="{A2A60D92-42C5-4E38-B483-D0CFB1D31C68}" type="presParOf" srcId="{A9D13CAE-C51A-4228-A209-18290D2274A8}" destId="{E9F2E972-7915-40EC-9134-6E8EBDCCD748}" srcOrd="0" destOrd="0" presId="urn:microsoft.com/office/officeart/2005/8/layout/orgChart1"/>
    <dgm:cxn modelId="{E89D4466-836B-4D89-AA52-E02A55868F87}" type="presParOf" srcId="{A9D13CAE-C51A-4228-A209-18290D2274A8}" destId="{A8A977F0-B923-41B5-A8F5-27A45877C446}" srcOrd="1" destOrd="0" presId="urn:microsoft.com/office/officeart/2005/8/layout/orgChart1"/>
    <dgm:cxn modelId="{91950F7E-1BC2-4B07-A389-37C0EB10A4E7}" type="presParOf" srcId="{585FED04-60EE-40F9-A998-671C1B20D3C1}" destId="{C23AE113-A106-491F-97C2-B77E04F5B1A5}" srcOrd="1" destOrd="0" presId="urn:microsoft.com/office/officeart/2005/8/layout/orgChart1"/>
    <dgm:cxn modelId="{156DE179-1125-48E2-8D33-CCF566E4D204}" type="presParOf" srcId="{585FED04-60EE-40F9-A998-671C1B20D3C1}" destId="{E991FB25-B579-4E4D-AE41-B43F91783E88}" srcOrd="2" destOrd="0" presId="urn:microsoft.com/office/officeart/2005/8/layout/orgChart1"/>
    <dgm:cxn modelId="{7176C0B2-6364-46FE-9E79-FC1019F4D7B2}" type="presParOf" srcId="{EE49EFA3-05B8-4D01-8240-FD1DD968CCAE}" destId="{C8E43874-8AE8-4614-85D9-2B80DE357BB4}" srcOrd="4" destOrd="0" presId="urn:microsoft.com/office/officeart/2005/8/layout/orgChart1"/>
    <dgm:cxn modelId="{F93FC295-827B-48A6-988F-A29F4F4A283A}" type="presParOf" srcId="{EE49EFA3-05B8-4D01-8240-FD1DD968CCAE}" destId="{FBFA7AA4-08C6-4E16-A922-B8ECEBABAAB9}" srcOrd="5" destOrd="0" presId="urn:microsoft.com/office/officeart/2005/8/layout/orgChart1"/>
    <dgm:cxn modelId="{83113213-E09D-4E00-8028-EFB10FCC320F}" type="presParOf" srcId="{FBFA7AA4-08C6-4E16-A922-B8ECEBABAAB9}" destId="{B1D4E96C-0097-4B77-8A07-A01DBABBCBF9}" srcOrd="0" destOrd="0" presId="urn:microsoft.com/office/officeart/2005/8/layout/orgChart1"/>
    <dgm:cxn modelId="{28BC3AAC-D742-4B0B-B973-6E25212A805F}" type="presParOf" srcId="{B1D4E96C-0097-4B77-8A07-A01DBABBCBF9}" destId="{20A858F1-9090-4EEE-8271-512E2E95F287}" srcOrd="0" destOrd="0" presId="urn:microsoft.com/office/officeart/2005/8/layout/orgChart1"/>
    <dgm:cxn modelId="{F4267B5E-2F2D-498C-A79D-5C74C1F7DDA9}" type="presParOf" srcId="{B1D4E96C-0097-4B77-8A07-A01DBABBCBF9}" destId="{BE775CE0-E790-4CBF-9DC7-D444FABC8E54}" srcOrd="1" destOrd="0" presId="urn:microsoft.com/office/officeart/2005/8/layout/orgChart1"/>
    <dgm:cxn modelId="{0A30B8EC-7B29-4704-B579-471A22DA3EBE}" type="presParOf" srcId="{FBFA7AA4-08C6-4E16-A922-B8ECEBABAAB9}" destId="{B6346065-B4B8-49D8-A65C-4597D5AD2E15}" srcOrd="1" destOrd="0" presId="urn:microsoft.com/office/officeart/2005/8/layout/orgChart1"/>
    <dgm:cxn modelId="{470D08AB-5BE3-4385-80EC-EBFE35FC3743}" type="presParOf" srcId="{FBFA7AA4-08C6-4E16-A922-B8ECEBABAAB9}" destId="{53AC9B14-DF64-4AAC-9067-6A50B7E9E4B5}" srcOrd="2" destOrd="0" presId="urn:microsoft.com/office/officeart/2005/8/layout/orgChart1"/>
    <dgm:cxn modelId="{3828ABE9-AAE7-454F-BBAC-5EC4D0F483D6}" type="presParOf" srcId="{B6B0F850-C6D0-40FF-87F2-15EEABC91DC4}" destId="{EBB3BF0B-6B8D-4E9F-A9CC-D8A153E8938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43874-8AE8-4614-85D9-2B80DE357BB4}">
      <dsp:nvSpPr>
        <dsp:cNvPr id="0" name=""/>
        <dsp:cNvSpPr/>
      </dsp:nvSpPr>
      <dsp:spPr>
        <a:xfrm>
          <a:off x="3692686" y="2414631"/>
          <a:ext cx="2612602" cy="4534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713"/>
              </a:lnTo>
              <a:lnTo>
                <a:pt x="2612602" y="226713"/>
              </a:lnTo>
              <a:lnTo>
                <a:pt x="2612602" y="45342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48BBE2-E3D3-4030-A023-CBE6D7E1A66B}">
      <dsp:nvSpPr>
        <dsp:cNvPr id="0" name=""/>
        <dsp:cNvSpPr/>
      </dsp:nvSpPr>
      <dsp:spPr>
        <a:xfrm>
          <a:off x="3646966" y="2414631"/>
          <a:ext cx="91440" cy="4534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342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79C401-B74F-464F-B629-3C4791D72713}">
      <dsp:nvSpPr>
        <dsp:cNvPr id="0" name=""/>
        <dsp:cNvSpPr/>
      </dsp:nvSpPr>
      <dsp:spPr>
        <a:xfrm>
          <a:off x="1080083" y="2414631"/>
          <a:ext cx="2612602" cy="453426"/>
        </a:xfrm>
        <a:custGeom>
          <a:avLst/>
          <a:gdLst/>
          <a:ahLst/>
          <a:cxnLst/>
          <a:rect l="0" t="0" r="0" b="0"/>
          <a:pathLst>
            <a:path>
              <a:moveTo>
                <a:pt x="2612602" y="0"/>
              </a:moveTo>
              <a:lnTo>
                <a:pt x="2612602" y="226713"/>
              </a:lnTo>
              <a:lnTo>
                <a:pt x="0" y="226713"/>
              </a:lnTo>
              <a:lnTo>
                <a:pt x="0" y="45342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F2634C-469E-49CF-A68B-52B3FDE7FC74}">
      <dsp:nvSpPr>
        <dsp:cNvPr id="0" name=""/>
        <dsp:cNvSpPr/>
      </dsp:nvSpPr>
      <dsp:spPr>
        <a:xfrm>
          <a:off x="1245476" y="852953"/>
          <a:ext cx="4894419" cy="1561677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Три базовых ценности</a:t>
          </a:r>
          <a:endParaRPr lang="ru-RU" sz="31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45476" y="852953"/>
        <a:ext cx="4894419" cy="1561677"/>
      </dsp:txXfrm>
    </dsp:sp>
    <dsp:sp modelId="{914F3AB1-4587-4487-9D6C-F2257C3ACAEC}">
      <dsp:nvSpPr>
        <dsp:cNvPr id="0" name=""/>
        <dsp:cNvSpPr/>
      </dsp:nvSpPr>
      <dsp:spPr>
        <a:xfrm>
          <a:off x="495" y="2868058"/>
          <a:ext cx="2159175" cy="1079587"/>
        </a:xfrm>
        <a:prstGeom prst="rect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Отечество</a:t>
          </a:r>
          <a:endParaRPr lang="ru-RU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5" y="2868058"/>
        <a:ext cx="2159175" cy="1079587"/>
      </dsp:txXfrm>
    </dsp:sp>
    <dsp:sp modelId="{E9F2E972-7915-40EC-9134-6E8EBDCCD748}">
      <dsp:nvSpPr>
        <dsp:cNvPr id="0" name=""/>
        <dsp:cNvSpPr/>
      </dsp:nvSpPr>
      <dsp:spPr>
        <a:xfrm>
          <a:off x="2613098" y="2868058"/>
          <a:ext cx="2159175" cy="1079587"/>
        </a:xfrm>
        <a:prstGeom prst="rect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Семья</a:t>
          </a:r>
          <a:endParaRPr lang="ru-RU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13098" y="2868058"/>
        <a:ext cx="2159175" cy="1079587"/>
      </dsp:txXfrm>
    </dsp:sp>
    <dsp:sp modelId="{20A858F1-9090-4EEE-8271-512E2E95F287}">
      <dsp:nvSpPr>
        <dsp:cNvPr id="0" name=""/>
        <dsp:cNvSpPr/>
      </dsp:nvSpPr>
      <dsp:spPr>
        <a:xfrm>
          <a:off x="5225700" y="2868058"/>
          <a:ext cx="2159175" cy="1079587"/>
        </a:xfrm>
        <a:prstGeom prst="rect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Культурная традиция</a:t>
          </a:r>
          <a:endParaRPr lang="ru-RU" sz="3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25700" y="2868058"/>
        <a:ext cx="2159175" cy="10795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48CB6-2100-49B7-8DCD-13473C5CF8CB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711C2-B8F2-4055-90F7-62EE8B181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058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615950" y="877888"/>
            <a:ext cx="562451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2"/>
          <p:cNvSpPr>
            <a:spLocks noChangeArrowheads="1"/>
          </p:cNvSpPr>
          <p:nvPr>
            <p:ph type="body" idx="1"/>
          </p:nvPr>
        </p:nvSpPr>
        <p:spPr>
          <a:xfrm>
            <a:off x="1060450" y="4349750"/>
            <a:ext cx="4741863" cy="3513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619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hape 222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19459" name="Shape 22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429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615950" y="877888"/>
            <a:ext cx="562451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2"/>
          <p:cNvSpPr>
            <a:spLocks noChangeArrowheads="1"/>
          </p:cNvSpPr>
          <p:nvPr>
            <p:ph type="body" idx="1"/>
          </p:nvPr>
        </p:nvSpPr>
        <p:spPr>
          <a:xfrm>
            <a:off x="1060450" y="4349750"/>
            <a:ext cx="4741863" cy="3513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911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8F30-1EC2-4782-99DE-F83D44B7DBDA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7714-11FD-4273-81F9-C02B61904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6873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8F30-1EC2-4782-99DE-F83D44B7DBDA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7714-11FD-4273-81F9-C02B61904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7961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8F30-1EC2-4782-99DE-F83D44B7DBDA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7714-11FD-4273-81F9-C02B61904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2226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8F30-1EC2-4782-99DE-F83D44B7DBDA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7714-11FD-4273-81F9-C02B61904212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31190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8F30-1EC2-4782-99DE-F83D44B7DBDA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7714-11FD-4273-81F9-C02B61904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535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8F30-1EC2-4782-99DE-F83D44B7DBDA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7714-11FD-4273-81F9-C02B61904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3678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8F30-1EC2-4782-99DE-F83D44B7DBDA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7714-11FD-4273-81F9-C02B61904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5073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8F30-1EC2-4782-99DE-F83D44B7DBDA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7714-11FD-4273-81F9-C02B61904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6823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8F30-1EC2-4782-99DE-F83D44B7DBDA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7714-11FD-4273-81F9-C02B61904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5412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8F30-1EC2-4782-99DE-F83D44B7DBDA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7714-11FD-4273-81F9-C02B61904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3221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8F30-1EC2-4782-99DE-F83D44B7DBDA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7714-11FD-4273-81F9-C02B61904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0239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8F30-1EC2-4782-99DE-F83D44B7DBDA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7714-11FD-4273-81F9-C02B61904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6973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8F30-1EC2-4782-99DE-F83D44B7DBDA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7714-11FD-4273-81F9-C02B61904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0337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8F30-1EC2-4782-99DE-F83D44B7DBDA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7714-11FD-4273-81F9-C02B61904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3021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8F30-1EC2-4782-99DE-F83D44B7DBDA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7714-11FD-4273-81F9-C02B61904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8884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8F30-1EC2-4782-99DE-F83D44B7DBDA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7714-11FD-4273-81F9-C02B61904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5729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8F30-1EC2-4782-99DE-F83D44B7DBDA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7714-11FD-4273-81F9-C02B61904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7283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1CB8F30-1EC2-4782-99DE-F83D44B7DBDA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1F97714-11FD-4273-81F9-C02B61904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934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4761" y="41560"/>
            <a:ext cx="8861570" cy="202274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Комплексный </a:t>
            </a:r>
            <a:br>
              <a:rPr lang="ru-RU" sz="32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курс </a:t>
            </a:r>
            <a:br>
              <a:rPr lang="ru-RU" sz="32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«Основы религиозных культур и </a:t>
            </a:r>
            <a:br>
              <a:rPr lang="ru-RU" sz="32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светской этики»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921" y="2657764"/>
            <a:ext cx="8689976" cy="1371599"/>
          </a:xfrm>
        </p:spPr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модуля</a:t>
            </a:r>
            <a:endParaRPr lang="ru-RU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0403"/>
            <a:ext cx="12191999" cy="458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00937" y="2062013"/>
            <a:ext cx="35003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модуля</a:t>
            </a:r>
            <a:endParaRPr lang="ru-RU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3919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9100" y="274639"/>
            <a:ext cx="7499350" cy="135413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alt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всех модулей группируется вокруг трех базовых национальных ценностей:</a:t>
            </a:r>
            <a:br>
              <a:rPr lang="ru-RU" alt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18085497"/>
              </p:ext>
            </p:extLst>
          </p:nvPr>
        </p:nvGraphicFramePr>
        <p:xfrm>
          <a:off x="2959100" y="1447800"/>
          <a:ext cx="7385372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3165767" cy="1190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9632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8"/>
          <p:cNvSpPr txBox="1">
            <a:spLocks noChangeArrowheads="1"/>
          </p:cNvSpPr>
          <p:nvPr/>
        </p:nvSpPr>
        <p:spPr bwMode="auto">
          <a:xfrm>
            <a:off x="1399309" y="277092"/>
            <a:ext cx="9767455" cy="610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F9F9F9"/>
              </a:buClr>
              <a:buSzPct val="65000"/>
              <a:buFont typeface="Arial" pitchFamily="34" charset="0"/>
              <a:buChar char="•"/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особенности, на которые следует обратить внимание:</a:t>
            </a:r>
          </a:p>
          <a:p>
            <a:pPr>
              <a:spcBef>
                <a:spcPct val="20000"/>
              </a:spcBef>
              <a:buClr>
                <a:srgbClr val="F9F9F9"/>
              </a:buClr>
              <a:buSzPct val="65000"/>
              <a:buFont typeface="Arial" pitchFamily="34" charset="0"/>
              <a:buChar char="•"/>
              <a:defRPr/>
            </a:pPr>
            <a:endParaRPr lang="ru-RU" sz="2800" b="1" dirty="0">
              <a:solidFill>
                <a:srgbClr val="990000"/>
              </a:solidFill>
            </a:endParaRPr>
          </a:p>
          <a:p>
            <a:pPr>
              <a:spcBef>
                <a:spcPct val="20000"/>
              </a:spcBef>
              <a:buClr>
                <a:srgbClr val="F9F9F9"/>
              </a:buClr>
              <a:buSzPct val="65000"/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Преподавать данный курс в школе будут педагоги,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прошедшие курсовую переподготовку</a:t>
            </a:r>
          </a:p>
          <a:p>
            <a:pPr>
              <a:spcBef>
                <a:spcPct val="20000"/>
              </a:spcBef>
              <a:buClr>
                <a:srgbClr val="F9F9F9"/>
              </a:buClr>
              <a:buSzPct val="65000"/>
              <a:buFont typeface="Arial" pitchFamily="34" charset="0"/>
              <a:buChar char="•"/>
              <a:defRPr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ct val="20000"/>
              </a:spcBef>
              <a:buClr>
                <a:srgbClr val="F9F9F9"/>
              </a:buClr>
              <a:buSzPct val="65000"/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Курс имеет не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вероучительный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культурологический характер</a:t>
            </a:r>
          </a:p>
          <a:p>
            <a:pPr>
              <a:spcBef>
                <a:spcPct val="20000"/>
              </a:spcBef>
              <a:buClr>
                <a:srgbClr val="F9F9F9"/>
              </a:buClr>
              <a:buSzPct val="65000"/>
              <a:buFont typeface="Arial" pitchFamily="34" charset="0"/>
              <a:buNone/>
              <a:defRPr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ct val="20000"/>
              </a:spcBef>
              <a:buClr>
                <a:srgbClr val="F9F9F9"/>
              </a:buClr>
              <a:buSzPct val="65000"/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 всех модулей комплексного учебного курса подчинено общей цели –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воспитанию личности гражданина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России посредством приобщения его к нравственным и мировоззренческим ценностям</a:t>
            </a:r>
          </a:p>
          <a:p>
            <a:pPr>
              <a:spcBef>
                <a:spcPct val="20000"/>
              </a:spcBef>
              <a:buClr>
                <a:srgbClr val="F9F9F9"/>
              </a:buClr>
              <a:buSzPct val="65000"/>
              <a:buFont typeface="Arial" pitchFamily="34" charset="0"/>
              <a:buChar char="•"/>
              <a:defRPr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0400071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428625"/>
            <a:ext cx="8229600" cy="1143000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принципы концепции курса</a:t>
            </a:r>
            <a:endParaRPr lang="ru-RU" dirty="0">
              <a:effectLst>
                <a:outerShdw blurRad="50800" dist="50800" dir="5400000" algn="ctr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163782" y="1981200"/>
            <a:ext cx="9989127" cy="4305301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Светский характер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;</a:t>
            </a:r>
          </a:p>
          <a:p>
            <a:pPr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Свобода и добровольность выбора модуля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;</a:t>
            </a:r>
          </a:p>
          <a:p>
            <a:pPr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Культурологический подход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;</a:t>
            </a:r>
          </a:p>
          <a:p>
            <a:pPr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Преобладание воспитательного аспекта;</a:t>
            </a:r>
          </a:p>
          <a:p>
            <a:pPr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Диалогический характер преподавания;</a:t>
            </a:r>
          </a:p>
          <a:p>
            <a:pPr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Активные и интерактивные формы преподавания;</a:t>
            </a:r>
          </a:p>
          <a:p>
            <a:pPr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Необходимость и возможность сотрудничества с родителями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;</a:t>
            </a:r>
          </a:p>
          <a:p>
            <a:pPr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Безотметочная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система.</a:t>
            </a:r>
            <a:endParaRPr lang="ru-RU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>
              <a:buClr>
                <a:schemeClr val="accent1">
                  <a:shade val="75000"/>
                </a:schemeClr>
              </a:buClr>
              <a:buFont typeface="Wingdings"/>
              <a:buChar char="p"/>
              <a:defRPr/>
            </a:pP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3644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Shape 20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250">
            <a:off x="5344493" y="899645"/>
            <a:ext cx="1388536" cy="20156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Shape 211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0000">
            <a:off x="3500680" y="999645"/>
            <a:ext cx="1480728" cy="1962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Shape 212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840000">
            <a:off x="5050829" y="3149418"/>
            <a:ext cx="1595622" cy="2175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Shape 213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64737">
            <a:off x="1724486" y="1810811"/>
            <a:ext cx="1629038" cy="2135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Shape 214"/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20108">
            <a:off x="3230981" y="4053143"/>
            <a:ext cx="1691889" cy="2254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Shape 215"/>
          <p:cNvSpPr>
            <a:spLocks noGrp="1"/>
          </p:cNvSpPr>
          <p:nvPr>
            <p:ph type="title" idx="4294967295"/>
          </p:nvPr>
        </p:nvSpPr>
        <p:spPr>
          <a:xfrm>
            <a:off x="754744" y="215900"/>
            <a:ext cx="10943770" cy="633789"/>
          </a:xfrm>
        </p:spPr>
        <p:txBody>
          <a:bodyPr vert="horz" lIns="91425" tIns="91425" rIns="91425" bIns="91425" rtlCol="0" anchor="t">
            <a:noAutofit/>
          </a:bodyPr>
          <a:lstStyle/>
          <a:p>
            <a:pPr eaLnBrk="1">
              <a:lnSpc>
                <a:spcPct val="100000"/>
              </a:lnSpc>
            </a:pP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Учебники, рекомендуемые к использованию при реализации обязательной части основной образовательной программы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0000">
            <a:off x="8593486" y="1784113"/>
            <a:ext cx="1653854" cy="24016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80000">
            <a:off x="6754052" y="3838167"/>
            <a:ext cx="1648926" cy="23868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0000">
            <a:off x="7015153" y="1062874"/>
            <a:ext cx="1476438" cy="214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1689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8981" y="274638"/>
            <a:ext cx="10709563" cy="63976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православной культуры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3" name="Содержимое 7" descr="правосл.jpg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1450" y="1628775"/>
            <a:ext cx="2076450" cy="2857500"/>
          </a:xfrm>
        </p:spPr>
      </p:pic>
      <p:sp>
        <p:nvSpPr>
          <p:cNvPr id="20484" name="Содержимое 5"/>
          <p:cNvSpPr>
            <a:spLocks noGrp="1"/>
          </p:cNvSpPr>
          <p:nvPr>
            <p:ph sz="half" idx="4294967295"/>
          </p:nvPr>
        </p:nvSpPr>
        <p:spPr>
          <a:xfrm>
            <a:off x="3034144" y="1219201"/>
            <a:ext cx="8534400" cy="4946072"/>
          </a:xfrm>
        </p:spPr>
        <p:txBody>
          <a:bodyPr/>
          <a:lstStyle/>
          <a:p>
            <a:pPr eaLnBrk="1" hangingPunct="1"/>
            <a:r>
              <a:rPr lang="ru-RU" alt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Библия (Священное Писание).</a:t>
            </a:r>
          </a:p>
          <a:p>
            <a:pPr eaLnBrk="1" hangingPunct="1"/>
            <a:r>
              <a:rPr lang="ru-RU" alt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что верят православные христиане?</a:t>
            </a:r>
          </a:p>
          <a:p>
            <a:pPr eaLnBrk="1" hangingPunct="1"/>
            <a:r>
              <a:rPr lang="ru-RU" alt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Спаситель. Жертвенная любовь.</a:t>
            </a:r>
          </a:p>
          <a:p>
            <a:pPr eaLnBrk="1" hangingPunct="1"/>
            <a:r>
              <a:rPr lang="ru-RU" alt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Победа над смертью.</a:t>
            </a:r>
          </a:p>
          <a:p>
            <a:pPr eaLnBrk="1" hangingPunct="1"/>
            <a:r>
              <a:rPr lang="ru-RU" alt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Крещение , миропомазание, причастие, покаяние.</a:t>
            </a:r>
          </a:p>
          <a:p>
            <a:pPr eaLnBrk="1" hangingPunct="1"/>
            <a:r>
              <a:rPr lang="ru-RU" alt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Иконы, фрески, церковное пение.</a:t>
            </a:r>
            <a:r>
              <a:rPr lang="ru-RU" altLang="ru-RU" sz="2700" dirty="0"/>
              <a:t> </a:t>
            </a:r>
          </a:p>
        </p:txBody>
      </p:sp>
      <p:pic>
        <p:nvPicPr>
          <p:cNvPr id="5" name="Shape 212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361507" y="1628775"/>
            <a:ext cx="2658828" cy="3625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25475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171" y="299358"/>
            <a:ext cx="11030858" cy="86178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исламской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7" name="Содержимое 5" descr="Exar354yurmpl1e.jpg.png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1451" y="1557339"/>
            <a:ext cx="2347913" cy="3095625"/>
          </a:xfrm>
        </p:spPr>
      </p:pic>
      <p:sp>
        <p:nvSpPr>
          <p:cNvPr id="21508" name="Содержимое 3"/>
          <p:cNvSpPr>
            <a:spLocks noGrp="1"/>
          </p:cNvSpPr>
          <p:nvPr>
            <p:ph sz="half" idx="4294967295"/>
          </p:nvPr>
        </p:nvSpPr>
        <p:spPr>
          <a:xfrm>
            <a:off x="4064001" y="1557339"/>
            <a:ext cx="6531428" cy="4698318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Пророк Мухаммед – образец человека и учитель нравственности.</a:t>
            </a:r>
          </a:p>
          <a:p>
            <a:pPr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Священные книги ислама – Коран, Сунна как источники нравственности.</a:t>
            </a:r>
          </a:p>
          <a:p>
            <a:pPr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 мусульман.</a:t>
            </a:r>
          </a:p>
          <a:p>
            <a:pPr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устроена мечеть.</a:t>
            </a:r>
          </a:p>
          <a:p>
            <a:pPr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Кааба. Минарет.</a:t>
            </a:r>
          </a:p>
          <a:p>
            <a:pPr eaLnBrk="1" hangingPunct="1"/>
            <a:endParaRPr lang="ru-RU" altLang="ru-RU" dirty="0" smtClean="0"/>
          </a:p>
          <a:p>
            <a:pPr eaLnBrk="1" hangingPunct="1"/>
            <a:endParaRPr lang="ru-RU" altLang="ru-RU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71" y="1660186"/>
            <a:ext cx="2830286" cy="410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6166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286" y="304800"/>
            <a:ext cx="10087428" cy="943429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буддийской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1" name="Содержимое 4" descr="newsfoto14i1c.jpg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5914" y="1700214"/>
            <a:ext cx="2344737" cy="3095625"/>
          </a:xfrm>
        </p:spPr>
      </p:pic>
      <p:sp>
        <p:nvSpPr>
          <p:cNvPr id="22532" name="Содержимое 3"/>
          <p:cNvSpPr>
            <a:spLocks noGrp="1"/>
          </p:cNvSpPr>
          <p:nvPr>
            <p:ph sz="half" idx="4294967295"/>
          </p:nvPr>
        </p:nvSpPr>
        <p:spPr>
          <a:xfrm>
            <a:off x="3947886" y="1364343"/>
            <a:ext cx="6662057" cy="4789714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Будда и его учение.</a:t>
            </a:r>
          </a:p>
          <a:p>
            <a:pPr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Буддийский священный канон.</a:t>
            </a:r>
          </a:p>
          <a:p>
            <a:pPr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Буддийская картина мира.</a:t>
            </a:r>
          </a:p>
          <a:p>
            <a:pPr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 и зло.</a:t>
            </a:r>
          </a:p>
          <a:p>
            <a:pPr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Ненасилие и доброта.</a:t>
            </a:r>
          </a:p>
          <a:p>
            <a:pPr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Буддийские святые.</a:t>
            </a:r>
          </a:p>
          <a:p>
            <a:pPr eaLnBrk="1" hangingPunct="1"/>
            <a:r>
              <a:rPr lang="ru-RU" alt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Трипитака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Типитака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alt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Джаммапада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ru-RU" altLang="ru-RU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478972" y="1700214"/>
            <a:ext cx="2727892" cy="394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163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017" y="188915"/>
            <a:ext cx="10529455" cy="93330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иудейской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6" name="Содержимое 3"/>
          <p:cNvSpPr>
            <a:spLocks noGrp="1"/>
          </p:cNvSpPr>
          <p:nvPr>
            <p:ph sz="half" idx="4294967295"/>
          </p:nvPr>
        </p:nvSpPr>
        <p:spPr>
          <a:xfrm>
            <a:off x="3699174" y="1219201"/>
            <a:ext cx="7384462" cy="5305426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Тора – главная книга иудаизма. Сущность Торы. </a:t>
            </a:r>
          </a:p>
          <a:p>
            <a:pPr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Письменная и Устная Тора.</a:t>
            </a:r>
          </a:p>
          <a:p>
            <a:pPr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Патриархи еврейского народа.</a:t>
            </a:r>
          </a:p>
          <a:p>
            <a:pPr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Пророки и праведники в иудейской культуре.</a:t>
            </a:r>
          </a:p>
          <a:p>
            <a:pPr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синагоги.</a:t>
            </a:r>
          </a:p>
          <a:p>
            <a:pPr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Суббота (Шабат) в иудейской традиции.</a:t>
            </a:r>
          </a:p>
          <a:p>
            <a:pPr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Молитвы.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38" y="1634836"/>
            <a:ext cx="2984966" cy="39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25655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109" y="96983"/>
            <a:ext cx="10945091" cy="112221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мировых 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религиозных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0" name="Содержимое 3"/>
          <p:cNvSpPr>
            <a:spLocks noGrp="1"/>
          </p:cNvSpPr>
          <p:nvPr>
            <p:ph sz="half" idx="4294967295"/>
          </p:nvPr>
        </p:nvSpPr>
        <p:spPr>
          <a:xfrm>
            <a:off x="3338945" y="1593273"/>
            <a:ext cx="7980219" cy="4859917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и религия.</a:t>
            </a:r>
          </a:p>
          <a:p>
            <a:pPr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Древнейшие верования. </a:t>
            </a:r>
          </a:p>
          <a:p>
            <a:pPr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Религии мира и их основатели. </a:t>
            </a:r>
          </a:p>
          <a:p>
            <a:pPr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Священные книги: Веды, Авеста, </a:t>
            </a:r>
            <a:r>
              <a:rPr lang="ru-RU" alt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Трипитака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Библия, Тора, Коран.</a:t>
            </a:r>
          </a:p>
          <a:p>
            <a:pPr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Хранители предания в религиях мира.</a:t>
            </a:r>
          </a:p>
          <a:p>
            <a:pPr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греха, раскаяние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85" y="1886858"/>
            <a:ext cx="2412374" cy="349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768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8514" y="159658"/>
            <a:ext cx="10145486" cy="9144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светской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этики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3" name="Содержимое 3"/>
          <p:cNvSpPr>
            <a:spLocks noGrp="1"/>
          </p:cNvSpPr>
          <p:nvPr>
            <p:ph sz="half" idx="4294967295"/>
          </p:nvPr>
        </p:nvSpPr>
        <p:spPr>
          <a:xfrm>
            <a:off x="4078515" y="1335314"/>
            <a:ext cx="6865256" cy="4746172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rgbClr val="002060"/>
                </a:solidFill>
              </a:rPr>
              <a:t>Культура и мораль. Этика и ее значение в жизни человека.</a:t>
            </a:r>
          </a:p>
          <a:p>
            <a:pPr eaLnBrk="1" hangingPunct="1"/>
            <a:r>
              <a:rPr lang="ru-RU" altLang="ru-RU" sz="2400" b="1" dirty="0" smtClean="0">
                <a:solidFill>
                  <a:srgbClr val="002060"/>
                </a:solidFill>
              </a:rPr>
              <a:t>Семейные ценности.</a:t>
            </a:r>
          </a:p>
          <a:p>
            <a:pPr eaLnBrk="1" hangingPunct="1"/>
            <a:r>
              <a:rPr lang="ru-RU" altLang="ru-RU" sz="2400" b="1" dirty="0" smtClean="0">
                <a:solidFill>
                  <a:srgbClr val="002060"/>
                </a:solidFill>
              </a:rPr>
              <a:t>Порядочность. Интеллигентность.</a:t>
            </a:r>
          </a:p>
          <a:p>
            <a:pPr eaLnBrk="1" hangingPunct="1"/>
            <a:r>
              <a:rPr lang="ru-RU" altLang="ru-RU" sz="2400" b="1" dirty="0" smtClean="0">
                <a:solidFill>
                  <a:srgbClr val="002060"/>
                </a:solidFill>
              </a:rPr>
              <a:t>Добро и зло.</a:t>
            </a:r>
          </a:p>
          <a:p>
            <a:pPr eaLnBrk="1" hangingPunct="1"/>
            <a:r>
              <a:rPr lang="ru-RU" altLang="ru-RU" sz="2400" b="1" dirty="0" smtClean="0">
                <a:solidFill>
                  <a:srgbClr val="002060"/>
                </a:solidFill>
              </a:rPr>
              <a:t>Долг и совесть.</a:t>
            </a:r>
          </a:p>
          <a:p>
            <a:pPr eaLnBrk="1" hangingPunct="1"/>
            <a:r>
              <a:rPr lang="ru-RU" altLang="ru-RU" sz="2400" b="1" dirty="0" smtClean="0">
                <a:solidFill>
                  <a:srgbClr val="002060"/>
                </a:solidFill>
              </a:rPr>
              <a:t>Смысл жизни и счастье.</a:t>
            </a:r>
          </a:p>
          <a:p>
            <a:pPr eaLnBrk="1" hangingPunct="1"/>
            <a:r>
              <a:rPr lang="ru-RU" altLang="ru-RU" sz="2400" b="1" dirty="0" smtClean="0">
                <a:solidFill>
                  <a:srgbClr val="002060"/>
                </a:solidFill>
              </a:rPr>
              <a:t>Этикет.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Shape 214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511723" y="1494971"/>
            <a:ext cx="3202330" cy="426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8609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435093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 национальные ценности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316182" y="1745673"/>
            <a:ext cx="9573491" cy="4738254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accent1">
                  <a:shade val="75000"/>
                </a:schemeClr>
              </a:buClr>
              <a:buFontTx/>
              <a:buChar char="•"/>
              <a:defRPr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патриотизм;</a:t>
            </a:r>
          </a:p>
          <a:p>
            <a:pPr>
              <a:buClr>
                <a:schemeClr val="accent1">
                  <a:shade val="75000"/>
                </a:schemeClr>
              </a:buClr>
              <a:buFontTx/>
              <a:buChar char="•"/>
              <a:defRPr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солидарность;</a:t>
            </a:r>
          </a:p>
          <a:p>
            <a:pPr>
              <a:buClr>
                <a:schemeClr val="accent1">
                  <a:shade val="75000"/>
                </a:schemeClr>
              </a:buClr>
              <a:buFontTx/>
              <a:buChar char="•"/>
              <a:defRPr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гражданственность;</a:t>
            </a:r>
          </a:p>
          <a:p>
            <a:pPr>
              <a:buClr>
                <a:schemeClr val="accent1">
                  <a:shade val="75000"/>
                </a:schemeClr>
              </a:buClr>
              <a:buFontTx/>
              <a:buChar char="•"/>
              <a:defRPr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семья;</a:t>
            </a:r>
          </a:p>
          <a:p>
            <a:pPr>
              <a:buClr>
                <a:schemeClr val="accent1">
                  <a:shade val="75000"/>
                </a:schemeClr>
              </a:buClr>
              <a:buFontTx/>
              <a:buChar char="•"/>
              <a:defRPr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труд и творчество;</a:t>
            </a:r>
          </a:p>
          <a:p>
            <a:pPr>
              <a:buClr>
                <a:schemeClr val="accent1">
                  <a:shade val="75000"/>
                </a:schemeClr>
              </a:buClr>
              <a:buFontTx/>
              <a:buChar char="•"/>
              <a:defRPr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наука ;</a:t>
            </a:r>
          </a:p>
          <a:p>
            <a:pPr>
              <a:buClr>
                <a:schemeClr val="accent1">
                  <a:shade val="75000"/>
                </a:schemeClr>
              </a:buClr>
              <a:buFontTx/>
              <a:buChar char="•"/>
              <a:defRPr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традиционные российские религии; </a:t>
            </a:r>
          </a:p>
          <a:p>
            <a:pPr>
              <a:buClr>
                <a:schemeClr val="accent1">
                  <a:shade val="75000"/>
                </a:schemeClr>
              </a:buClr>
              <a:buFontTx/>
              <a:buChar char="•"/>
              <a:defRPr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 и литература;</a:t>
            </a:r>
          </a:p>
          <a:p>
            <a:pPr>
              <a:buClr>
                <a:schemeClr val="accent1">
                  <a:shade val="75000"/>
                </a:schemeClr>
              </a:buClr>
              <a:buFontTx/>
              <a:buChar char="•"/>
              <a:defRPr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природа;</a:t>
            </a:r>
          </a:p>
          <a:p>
            <a:pPr>
              <a:buClr>
                <a:schemeClr val="accent1">
                  <a:shade val="75000"/>
                </a:schemeClr>
              </a:buClr>
              <a:buFontTx/>
              <a:buChar char="•"/>
              <a:defRPr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человечество</a:t>
            </a:r>
          </a:p>
          <a:p>
            <a:pPr>
              <a:buClr>
                <a:schemeClr val="accent1">
                  <a:shade val="75000"/>
                </a:schemeClr>
              </a:buClr>
              <a:buFont typeface="Wingdings"/>
              <a:buChar char="p"/>
              <a:defRPr/>
            </a:pP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8435" name="Picture 2" descr="http://www.sgpi.ru/userfiles/s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82459" y="1979470"/>
            <a:ext cx="1838325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27932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0"/>
          <p:cNvSpPr txBox="1">
            <a:spLocks noChangeArrowheads="1"/>
          </p:cNvSpPr>
          <p:nvPr/>
        </p:nvSpPr>
        <p:spPr bwMode="auto">
          <a:xfrm>
            <a:off x="1774825" y="5949950"/>
            <a:ext cx="86423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363" name="Text Box 11"/>
          <p:cNvSpPr txBox="1">
            <a:spLocks noChangeArrowheads="1"/>
          </p:cNvSpPr>
          <p:nvPr/>
        </p:nvSpPr>
        <p:spPr bwMode="auto">
          <a:xfrm>
            <a:off x="1774825" y="490537"/>
            <a:ext cx="8642350" cy="77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 eaLnBrk="0" hangingPunct="0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 eaLnBrk="0" hangingPunct="0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 eaLnBrk="0" hangingPunct="0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 eaLnBrk="0" hangingPunct="0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ctr" eaLnBrk="1" hangingPunct="1">
              <a:spcBef>
                <a:spcPts val="1750"/>
              </a:spcBef>
            </a:pPr>
            <a:r>
              <a:rPr lang="ru-RU" altLang="ru-RU" sz="44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Межпредметные</a:t>
            </a:r>
            <a:r>
              <a:rPr lang="ru-RU" altLang="ru-RU" sz="4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связи</a:t>
            </a:r>
          </a:p>
        </p:txBody>
      </p:sp>
      <p:sp>
        <p:nvSpPr>
          <p:cNvPr id="15" name="Содержимое 14"/>
          <p:cNvSpPr>
            <a:spLocks noGrp="1"/>
          </p:cNvSpPr>
          <p:nvPr>
            <p:ph idx="4294967295"/>
          </p:nvPr>
        </p:nvSpPr>
        <p:spPr>
          <a:xfrm>
            <a:off x="1915886" y="1146633"/>
            <a:ext cx="8345713" cy="4353378"/>
          </a:xfrm>
        </p:spPr>
        <p:txBody>
          <a:bodyPr/>
          <a:lstStyle/>
          <a:p>
            <a:pPr marL="342900" indent="-342900">
              <a:buNone/>
              <a:defRPr/>
            </a:pPr>
            <a:endParaRPr lang="ru-RU" sz="4000" dirty="0">
              <a:ea typeface="SimSun" charset="0"/>
              <a:cs typeface="SimSun" charset="0"/>
            </a:endParaRPr>
          </a:p>
          <a:p>
            <a:pPr marL="406400" indent="-342900">
              <a:lnSpc>
                <a:spcPct val="100000"/>
              </a:lnSpc>
              <a:spcBef>
                <a:spcPts val="0"/>
              </a:spcBef>
              <a:buClr>
                <a:srgbClr val="7E0F23"/>
              </a:buClr>
              <a:buFont typeface="Wingdings" panose="05000000000000000000" pitchFamily="2" charset="2"/>
              <a:buChar char="Ø"/>
              <a:defRPr/>
            </a:pPr>
            <a:r>
              <a:rPr lang="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По месту в учебном плане и по содержанию курс ОРКСЭ служит важным связующим звеном между двумя этапами гуманитарного образования и воспитания школьников. </a:t>
            </a:r>
          </a:p>
          <a:p>
            <a:pPr marL="406400" indent="-342900">
              <a:lnSpc>
                <a:spcPct val="100000"/>
              </a:lnSpc>
              <a:spcBef>
                <a:spcPts val="0"/>
              </a:spcBef>
              <a:buClr>
                <a:srgbClr val="7E0F23"/>
              </a:buClr>
              <a:buFont typeface="Wingdings" panose="05000000000000000000" pitchFamily="2" charset="2"/>
              <a:buChar char="Ø"/>
              <a:defRPr/>
            </a:pPr>
            <a:endParaRPr lang="ru" sz="1800" b="1" dirty="0" smtClean="0">
              <a:solidFill>
                <a:srgbClr val="002060"/>
              </a:solidFill>
              <a:latin typeface="Times New Roman" panose="02020603050405020304" pitchFamily="18" charset="0"/>
              <a:ea typeface="Questrial"/>
              <a:cs typeface="Times New Roman" panose="02020603050405020304" pitchFamily="18" charset="0"/>
              <a:sym typeface="Questrial"/>
            </a:endParaRPr>
          </a:p>
          <a:p>
            <a:pPr marL="406400" indent="-342900">
              <a:lnSpc>
                <a:spcPct val="100000"/>
              </a:lnSpc>
              <a:spcBef>
                <a:spcPts val="0"/>
              </a:spcBef>
              <a:buClr>
                <a:srgbClr val="7E0F23"/>
              </a:buClr>
              <a:buFont typeface="Wingdings" panose="05000000000000000000" pitchFamily="2" charset="2"/>
              <a:buChar char="Ø"/>
              <a:defRPr/>
            </a:pPr>
            <a:r>
              <a:rPr lang="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Курс </a:t>
            </a:r>
            <a:r>
              <a:rPr lang="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ОРКСЭ дополняет обществоведческие аспекты предмета «Окружающий мир», с которым знакомятся учащиеся основной школы. </a:t>
            </a:r>
          </a:p>
          <a:p>
            <a:pPr marL="406400" indent="-342900">
              <a:lnSpc>
                <a:spcPct val="100000"/>
              </a:lnSpc>
              <a:spcBef>
                <a:spcPts val="0"/>
              </a:spcBef>
              <a:buClr>
                <a:srgbClr val="7E0F23"/>
              </a:buClr>
              <a:buFont typeface="Wingdings" panose="05000000000000000000" pitchFamily="2" charset="2"/>
              <a:buChar char="Ø"/>
              <a:defRPr/>
            </a:pPr>
            <a:endParaRPr lang="ru" sz="1800" b="1" dirty="0" smtClean="0">
              <a:solidFill>
                <a:srgbClr val="002060"/>
              </a:solidFill>
              <a:latin typeface="Times New Roman" panose="02020603050405020304" pitchFamily="18" charset="0"/>
              <a:ea typeface="Questrial"/>
              <a:cs typeface="Times New Roman" panose="02020603050405020304" pitchFamily="18" charset="0"/>
              <a:sym typeface="Questrial"/>
            </a:endParaRPr>
          </a:p>
          <a:p>
            <a:pPr marL="406400" indent="-342900">
              <a:lnSpc>
                <a:spcPct val="100000"/>
              </a:lnSpc>
              <a:spcBef>
                <a:spcPts val="0"/>
              </a:spcBef>
              <a:buClr>
                <a:srgbClr val="7E0F23"/>
              </a:buClr>
              <a:buFont typeface="Wingdings" panose="05000000000000000000" pitchFamily="2" charset="2"/>
              <a:buChar char="Ø"/>
              <a:defRPr/>
            </a:pPr>
            <a:r>
              <a:rPr lang="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Курс </a:t>
            </a:r>
            <a:r>
              <a:rPr lang="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ОРКСЭ предваряет начинающееся в 5 классе изучение предмета «История».</a:t>
            </a:r>
          </a:p>
          <a:p>
            <a:pPr marL="406400" indent="-342900">
              <a:lnSpc>
                <a:spcPct val="100000"/>
              </a:lnSpc>
              <a:spcBef>
                <a:spcPts val="0"/>
              </a:spcBef>
              <a:buClr>
                <a:srgbClr val="7E0F23"/>
              </a:buClr>
              <a:buFont typeface="Wingdings" panose="05000000000000000000" pitchFamily="2" charset="2"/>
              <a:buChar char="Ø"/>
              <a:defRPr/>
            </a:pPr>
            <a:endParaRPr lang="ru" sz="1800" b="1" dirty="0" smtClean="0">
              <a:solidFill>
                <a:srgbClr val="002060"/>
              </a:solidFill>
              <a:latin typeface="Times New Roman" panose="02020603050405020304" pitchFamily="18" charset="0"/>
              <a:ea typeface="Questrial"/>
              <a:cs typeface="Times New Roman" panose="02020603050405020304" pitchFamily="18" charset="0"/>
              <a:sym typeface="Questrial"/>
            </a:endParaRPr>
          </a:p>
          <a:p>
            <a:pPr marL="406400" indent="-342900">
              <a:lnSpc>
                <a:spcPct val="100000"/>
              </a:lnSpc>
              <a:spcBef>
                <a:spcPts val="0"/>
              </a:spcBef>
              <a:buClr>
                <a:srgbClr val="7E0F23"/>
              </a:buClr>
              <a:buFont typeface="Wingdings" panose="05000000000000000000" pitchFamily="2" charset="2"/>
              <a:buChar char="Ø"/>
              <a:defRPr/>
            </a:pPr>
            <a:r>
              <a:rPr lang="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Логическое </a:t>
            </a:r>
            <a:r>
              <a:rPr lang="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продолжение курса ОРКСЭ учебный курс “Основы духовно-нравственной культуры народов России” на уровне основного общего образования.</a:t>
            </a:r>
          </a:p>
          <a:p>
            <a:pPr marL="342900" indent="-342900">
              <a:buNone/>
              <a:defRPr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2349687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5689600" y="653143"/>
            <a:ext cx="5588000" cy="5138056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Выбор за вами, уважаемые родители!</a:t>
            </a:r>
            <a:endParaRPr lang="ru-RU" sz="5400" b="1" i="1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10" name="Picture 10" descr="http://www.prosv.ru/Attachment.aspx?Id=9248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97740" y="493486"/>
            <a:ext cx="3770946" cy="572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47271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/>
          </p:cNvSpPr>
          <p:nvPr>
            <p:ph type="body" idx="4294967295"/>
          </p:nvPr>
        </p:nvSpPr>
        <p:spPr>
          <a:xfrm>
            <a:off x="955964" y="928255"/>
            <a:ext cx="10322262" cy="5444836"/>
          </a:xfrm>
        </p:spPr>
        <p:txBody>
          <a:bodyPr>
            <a:normAutofit/>
          </a:bodyPr>
          <a:lstStyle/>
          <a:p>
            <a:r>
              <a:rPr lang="ru-RU" alt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детей было и остаётся самым трудным видом деятельности в мире.</a:t>
            </a:r>
          </a:p>
          <a:p>
            <a:pPr marL="0" indent="0">
              <a:buNone/>
            </a:pPr>
            <a:r>
              <a:rPr lang="ru-RU" alt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36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alt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сложнее и </a:t>
            </a:r>
            <a:r>
              <a:rPr lang="ru-RU" altLang="ru-RU" sz="36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ответственнее</a:t>
            </a:r>
            <a:r>
              <a:rPr lang="ru-RU" alt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чем воспитать в человеке Человека?</a:t>
            </a:r>
            <a:r>
              <a:rPr lang="ru-RU" altLang="ru-RU" sz="36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68924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4" descr="Рисунок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9861" y="71439"/>
            <a:ext cx="2237264" cy="218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Содержимое 5"/>
          <p:cNvSpPr>
            <a:spLocks noGrp="1"/>
          </p:cNvSpPr>
          <p:nvPr>
            <p:ph idx="4294967295"/>
          </p:nvPr>
        </p:nvSpPr>
        <p:spPr bwMode="auto">
          <a:xfrm>
            <a:off x="1952626" y="404813"/>
            <a:ext cx="8715375" cy="5678478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>
              <a:spcBef>
                <a:spcPct val="0"/>
              </a:spcBef>
              <a:buNone/>
            </a:pPr>
            <a:r>
              <a:rPr lang="en-US" sz="2700" i="1" dirty="0">
                <a:solidFill>
                  <a:srgbClr val="002060"/>
                </a:solidFill>
                <a:latin typeface="Georgia" pitchFamily="18" charset="0"/>
              </a:rPr>
              <a:t>                      </a:t>
            </a:r>
            <a:r>
              <a:rPr lang="ru-RU" sz="2700" i="1" dirty="0">
                <a:solidFill>
                  <a:srgbClr val="002060"/>
                </a:solidFill>
                <a:latin typeface="Georgia" pitchFamily="18" charset="0"/>
              </a:rPr>
              <a:t>    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Дискуссии вокруг вопроса о </a:t>
            </a:r>
            <a:endParaRPr lang="en-US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spcBef>
                <a:spcPct val="0"/>
              </a:spcBef>
              <a:buNone/>
            </a:pP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преподавании 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школах </a:t>
            </a:r>
          </a:p>
          <a:p>
            <a:pPr marL="0">
              <a:spcBef>
                <a:spcPct val="0"/>
              </a:spcBef>
              <a:buNone/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дисциплин, которые </a:t>
            </a:r>
          </a:p>
          <a:p>
            <a:pPr marL="0">
              <a:spcBef>
                <a:spcPct val="0"/>
              </a:spcBef>
              <a:buNone/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направлены на 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духовно-нравственное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просвещение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подрастающего 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поколения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идут 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нашем 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 давно 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и,  безусловно,  не 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только 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требуют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самого пристального внимания, но и уже окончательного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реагирования на эти дискуссии со стороны государства».</a:t>
            </a:r>
          </a:p>
          <a:p>
            <a:pPr marL="0">
              <a:spcBef>
                <a:spcPct val="0"/>
              </a:spcBef>
              <a:buNone/>
            </a:pP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«Я принял решение поддержать  идею преподавания в школах России основ религиозной культуры и светской этики».     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algn="r">
              <a:spcBef>
                <a:spcPct val="0"/>
              </a:spcBef>
              <a:buNone/>
            </a:pPr>
            <a:r>
              <a:rPr lang="ru-RU" sz="2400" i="1" dirty="0">
                <a:latin typeface="Georgia" pitchFamily="18" charset="0"/>
              </a:rPr>
              <a:t>                                              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Д.А.Медведев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r">
              <a:spcBef>
                <a:spcPct val="0"/>
              </a:spcBef>
              <a:buNone/>
            </a:pPr>
            <a:endParaRPr lang="ru-RU" sz="2400" i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3792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357745" y="549275"/>
            <a:ext cx="9698182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религиозных культур и светской этики (ОРКСЭ) </a:t>
            </a:r>
            <a:r>
              <a:rPr lang="ru-RU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учебный предмет, включён Министерством образования и науки Российской Федерации в школьную программу (в обязательную часть образовательной программы 4 классов начальной школы в объёме 34 часов) с 1 сентября 2012 года</a:t>
            </a:r>
            <a:r>
              <a:rPr lang="ru-RU" alt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49229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0"/>
          <p:cNvSpPr txBox="1">
            <a:spLocks noChangeArrowheads="1"/>
          </p:cNvSpPr>
          <p:nvPr/>
        </p:nvSpPr>
        <p:spPr bwMode="auto">
          <a:xfrm>
            <a:off x="1774825" y="5949950"/>
            <a:ext cx="86423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099" name="Text Box 11"/>
          <p:cNvSpPr txBox="1">
            <a:spLocks noChangeArrowheads="1"/>
          </p:cNvSpPr>
          <p:nvPr/>
        </p:nvSpPr>
        <p:spPr bwMode="auto">
          <a:xfrm>
            <a:off x="637309" y="188915"/>
            <a:ext cx="10764982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 eaLnBrk="0" hangingPunct="0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 eaLnBrk="0" hangingPunct="0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 eaLnBrk="0" hangingPunct="0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 eaLnBrk="0" hangingPunct="0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ctr" eaLnBrk="1" hangingPunct="1">
              <a:spcBef>
                <a:spcPts val="1750"/>
              </a:spcBef>
            </a:pPr>
            <a:r>
              <a:rPr lang="ru-RU" altLang="ru-RU" sz="2800" b="1" i="1" dirty="0">
                <a:solidFill>
                  <a:schemeClr val="accent1">
                    <a:lumMod val="50000"/>
                  </a:schemeClr>
                </a:solidFill>
              </a:rPr>
              <a:t>Курс «Основы религиозных культур и светской этики»</a:t>
            </a:r>
          </a:p>
        </p:txBody>
      </p:sp>
      <p:sp>
        <p:nvSpPr>
          <p:cNvPr id="3084" name="Содержимое 12"/>
          <p:cNvSpPr>
            <a:spLocks noGrp="1"/>
          </p:cNvSpPr>
          <p:nvPr>
            <p:ph idx="4294967295"/>
          </p:nvPr>
        </p:nvSpPr>
        <p:spPr>
          <a:xfrm>
            <a:off x="762001" y="983673"/>
            <a:ext cx="10640290" cy="4682835"/>
          </a:xfrm>
        </p:spPr>
        <p:txBody>
          <a:bodyPr/>
          <a:lstStyle/>
          <a:p>
            <a:pPr algn="ctr" eaLnBrk="1">
              <a:buFont typeface="Times New Roman" panose="02020603050405020304" pitchFamily="18" charset="0"/>
              <a:buNone/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основания введения курса ОРКСЭ</a:t>
            </a:r>
          </a:p>
          <a:p>
            <a:pPr eaLnBrk="1">
              <a:lnSpc>
                <a:spcPct val="115000"/>
              </a:lnSpc>
              <a:buClr>
                <a:srgbClr val="440044"/>
              </a:buClr>
              <a:buFont typeface="Wingdings" panose="05000000000000000000" pitchFamily="2" charset="2"/>
              <a:buChar char="Ø"/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Федеральный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закон от 29 декабря 2012 года № 273-ФЗ   «Об образовании в Российской Федерации»                                                                                         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eaLnBrk="1">
              <a:lnSpc>
                <a:spcPct val="115000"/>
              </a:lnSpc>
              <a:buClr>
                <a:srgbClr val="440044"/>
              </a:buClr>
              <a:buFont typeface="Wingdings" panose="05000000000000000000" pitchFamily="2" charset="2"/>
              <a:buChar char="Ø"/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Федеральный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закон от 24 июля 1998 года № 124-ФЗ     «Об основных гарантиях прав ребенка в Российской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Федерации» </a:t>
            </a:r>
          </a:p>
          <a:p>
            <a:pPr eaLnBrk="1">
              <a:lnSpc>
                <a:spcPct val="115000"/>
              </a:lnSpc>
              <a:buClr>
                <a:srgbClr val="440044"/>
              </a:buClr>
              <a:buFont typeface="Wingdings" panose="05000000000000000000" pitchFamily="2" charset="2"/>
              <a:buChar char="Ø"/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Поручение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Президента Российской Федерации   от 2 августа 2009  № Пр-2009 в целях введения с 2012 года во всех субъектах Российской Федерации комплексного учебного курса «Основы религиозных культур и светской этики» (далее – курс ОРКСЭ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).</a:t>
            </a:r>
          </a:p>
          <a:p>
            <a:pPr eaLnBrk="1">
              <a:lnSpc>
                <a:spcPct val="115000"/>
              </a:lnSpc>
              <a:buClr>
                <a:srgbClr val="440044"/>
              </a:buClr>
              <a:buFont typeface="Wingdings" panose="05000000000000000000" pitchFamily="2" charset="2"/>
              <a:buChar char="Ø"/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Распоряжение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Правительства Российской Федерации от 28.01.2012 № 84-р «Об утверждении плана мероприятий по введению с 2012/2013 учебного года во всех субъектах РФ комплексного учебного курса ОРКСЭ для общеобразовательных учреждений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».</a:t>
            </a:r>
          </a:p>
          <a:p>
            <a:pPr eaLnBrk="1">
              <a:lnSpc>
                <a:spcPct val="115000"/>
              </a:lnSpc>
              <a:buClr>
                <a:srgbClr val="440044"/>
              </a:buClr>
              <a:buFont typeface="Wingdings" panose="05000000000000000000" pitchFamily="2" charset="2"/>
              <a:buChar char="Ø"/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Письмо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Департамента государственной политики в сфере общего образования Министерства образования и науки Российской Федерации от 22.08.2012 № 08-250 «О введении учебного курса ОРКСЭ»</a:t>
            </a:r>
          </a:p>
          <a:p>
            <a:pPr eaLnBrk="1">
              <a:lnSpc>
                <a:spcPct val="115000"/>
              </a:lnSpc>
              <a:buClr>
                <a:srgbClr val="440044"/>
              </a:buClr>
              <a:buFont typeface="Arial" pitchFamily="34" charset="0"/>
              <a:buChar char="●"/>
              <a:defRPr/>
            </a:pP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eaLnBrk="1">
              <a:lnSpc>
                <a:spcPct val="115000"/>
              </a:lnSpc>
              <a:buClr>
                <a:srgbClr val="440044"/>
              </a:buClr>
              <a:buFont typeface="Arial" pitchFamily="34" charset="0"/>
              <a:buChar char="●"/>
              <a:defRPr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4090850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06564" y="371475"/>
            <a:ext cx="8905875" cy="1530350"/>
          </a:xfrm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177636" y="2258291"/>
            <a:ext cx="9656619" cy="3934692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  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младшего подростка мотиваций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осознанному нравственному поведению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основанному на знании и уважении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культурных и религиозных традиций многонационального народа России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к диалогу с представителями других культур и мировоззрений.</a:t>
            </a:r>
          </a:p>
          <a:p>
            <a:pPr>
              <a:buClr>
                <a:schemeClr val="accent1">
                  <a:shade val="75000"/>
                </a:schemeClr>
              </a:buClr>
              <a:buFont typeface="Wingdings"/>
              <a:buChar char="p"/>
              <a:defRPr/>
            </a:pP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4260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537855" y="374072"/>
            <a:ext cx="9670472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Задачи учебного курса ОРКСЭ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</a:t>
            </a:r>
          </a:p>
          <a:p>
            <a:pPr marL="342900" indent="-342900">
              <a:defRPr/>
            </a:pPr>
            <a:endParaRPr lang="ru-RU" sz="2400" b="1" dirty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обучающихся с основами православной, мусульманской, буддийской, иудейской культур, основами мировых религиозных культур и светской этики;</a:t>
            </a:r>
          </a:p>
          <a:p>
            <a:pPr marL="342900" indent="-342900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Tx/>
              <a:buAutoNum type="arabicPeriod" startAt="2"/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представлений младшего школьника о значении нравственных норм и ценностей для достойной жизни личности, семьи, общества;</a:t>
            </a:r>
          </a:p>
          <a:p>
            <a:pPr marL="342900" indent="-342900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Tx/>
              <a:buAutoNum type="arabicPeriod" startAt="3"/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знаний, понятий и представлений о духовной культуре и морали, полученных обучающимися в начальной школе, и формирование у них ценностно-смысловых мировоззренческих основ, обеспечивающих целостное восприятие отечественной истории и культуры при изучении гуманитарных предметов на ступени основной школы; </a:t>
            </a:r>
          </a:p>
          <a:p>
            <a:pPr marL="342900" indent="-342900">
              <a:defRPr/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2777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2072" y="0"/>
            <a:ext cx="8506691" cy="1124745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 ОРКСЭ состоит из 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модулей: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4294967295"/>
          </p:nvPr>
        </p:nvSpPr>
        <p:spPr>
          <a:xfrm>
            <a:off x="2927351" y="1196976"/>
            <a:ext cx="7497763" cy="5040313"/>
          </a:xfrm>
        </p:spPr>
        <p:txBody>
          <a:bodyPr/>
          <a:lstStyle/>
          <a:p>
            <a:pPr marL="692150" indent="-609600">
              <a:lnSpc>
                <a:spcPct val="90000"/>
              </a:lnSpc>
            </a:pPr>
            <a:r>
              <a:rPr lang="ru-RU" alt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православной культуры.</a:t>
            </a:r>
          </a:p>
          <a:p>
            <a:pPr marL="692150" indent="-609600">
              <a:lnSpc>
                <a:spcPct val="90000"/>
              </a:lnSpc>
            </a:pPr>
            <a:r>
              <a:rPr lang="ru-RU" alt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исламской культуры.</a:t>
            </a:r>
          </a:p>
          <a:p>
            <a:pPr marL="692150" indent="-609600">
              <a:lnSpc>
                <a:spcPct val="90000"/>
              </a:lnSpc>
            </a:pPr>
            <a:r>
              <a:rPr lang="ru-RU" alt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буддийской культуры.</a:t>
            </a:r>
          </a:p>
          <a:p>
            <a:pPr marL="692150" indent="-609600">
              <a:lnSpc>
                <a:spcPct val="90000"/>
              </a:lnSpc>
            </a:pPr>
            <a:r>
              <a:rPr lang="ru-RU" alt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иудейской культуры.</a:t>
            </a:r>
          </a:p>
          <a:p>
            <a:pPr marL="692150" indent="-609600">
              <a:lnSpc>
                <a:spcPct val="90000"/>
              </a:lnSpc>
            </a:pPr>
            <a:r>
              <a:rPr lang="ru-RU" alt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мировых религиозных культур.</a:t>
            </a:r>
          </a:p>
          <a:p>
            <a:pPr marL="692150" indent="-609600">
              <a:lnSpc>
                <a:spcPct val="90000"/>
              </a:lnSpc>
            </a:pPr>
            <a:r>
              <a:rPr lang="ru-RU" alt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светской этики.</a:t>
            </a:r>
          </a:p>
          <a:p>
            <a:pPr marL="692150" indent="-609600">
              <a:lnSpc>
                <a:spcPct val="90000"/>
              </a:lnSpc>
              <a:buNone/>
            </a:pPr>
            <a:endParaRPr lang="ru-RU" altLang="ru-RU" b="1" u="sng" dirty="0" smtClean="0">
              <a:solidFill>
                <a:srgbClr val="008000"/>
              </a:solidFill>
            </a:endParaRPr>
          </a:p>
          <a:p>
            <a:pPr marL="692150" indent="-609600">
              <a:lnSpc>
                <a:spcPct val="90000"/>
              </a:lnSpc>
              <a:buNone/>
            </a:pPr>
            <a:r>
              <a:rPr lang="ru-RU" altLang="ru-RU" b="1" u="sng" dirty="0" smtClean="0">
                <a:solidFill>
                  <a:schemeClr val="accent1">
                    <a:lumMod val="50000"/>
                  </a:schemeClr>
                </a:solidFill>
              </a:rPr>
              <a:t>4 </a:t>
            </a:r>
            <a:r>
              <a:rPr lang="ru-RU" altLang="ru-RU" b="1" u="sng" dirty="0" smtClean="0">
                <a:solidFill>
                  <a:schemeClr val="accent1">
                    <a:lumMod val="50000"/>
                  </a:schemeClr>
                </a:solidFill>
              </a:rPr>
              <a:t>раздела</a:t>
            </a:r>
            <a:r>
              <a:rPr lang="ru-RU" altLang="ru-RU" b="1" i="1" u="sng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altLang="ru-RU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692150" indent="-609600">
              <a:lnSpc>
                <a:spcPct val="90000"/>
              </a:lnSpc>
              <a:buNone/>
            </a:pPr>
            <a:r>
              <a:rPr lang="ru-RU" altLang="ru-RU" b="1" i="1" dirty="0" smtClean="0">
                <a:solidFill>
                  <a:srgbClr val="002060"/>
                </a:solidFill>
                <a:latin typeface="Arial" panose="020B0604020202020204" pitchFamily="34" charset="0"/>
              </a:rPr>
              <a:t>1)</a:t>
            </a:r>
            <a:r>
              <a:rPr lang="ru-RU" altLang="ru-RU" i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«</a:t>
            </a:r>
            <a:r>
              <a:rPr lang="ru-RU" altLang="ru-RU" i="1" dirty="0" smtClean="0">
                <a:solidFill>
                  <a:srgbClr val="002060"/>
                </a:solidFill>
              </a:rPr>
              <a:t>Россия – наша Родина»,</a:t>
            </a:r>
            <a:endParaRPr lang="ru-RU" altLang="ru-RU" i="1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692150" indent="-609600">
              <a:lnSpc>
                <a:spcPct val="90000"/>
              </a:lnSpc>
              <a:buNone/>
            </a:pPr>
            <a:r>
              <a:rPr lang="ru-RU" altLang="ru-RU" b="1" i="1" dirty="0" smtClean="0">
                <a:solidFill>
                  <a:srgbClr val="002060"/>
                </a:solidFill>
              </a:rPr>
              <a:t>2)</a:t>
            </a:r>
            <a:r>
              <a:rPr lang="ru-RU" altLang="ru-RU" i="1" dirty="0" smtClean="0">
                <a:solidFill>
                  <a:srgbClr val="002060"/>
                </a:solidFill>
              </a:rPr>
              <a:t> и </a:t>
            </a:r>
            <a:r>
              <a:rPr lang="ru-RU" altLang="ru-RU" b="1" i="1" dirty="0" smtClean="0">
                <a:solidFill>
                  <a:srgbClr val="002060"/>
                </a:solidFill>
              </a:rPr>
              <a:t>3)</a:t>
            </a:r>
            <a:r>
              <a:rPr lang="ru-RU" altLang="ru-RU" i="1" dirty="0" smtClean="0">
                <a:solidFill>
                  <a:srgbClr val="002060"/>
                </a:solidFill>
              </a:rPr>
              <a:t> модульные, </a:t>
            </a:r>
            <a:endParaRPr lang="ru-RU" altLang="ru-RU" i="1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692150" indent="-609600">
              <a:lnSpc>
                <a:spcPct val="90000"/>
              </a:lnSpc>
              <a:buNone/>
            </a:pPr>
            <a:r>
              <a:rPr lang="ru-RU" altLang="ru-RU" b="1" i="1" dirty="0" smtClean="0">
                <a:solidFill>
                  <a:srgbClr val="002060"/>
                </a:solidFill>
              </a:rPr>
              <a:t>4) </a:t>
            </a:r>
            <a:r>
              <a:rPr lang="ru-RU" altLang="ru-RU" i="1" dirty="0" smtClean="0">
                <a:solidFill>
                  <a:srgbClr val="002060"/>
                </a:solidFill>
              </a:rPr>
              <a:t>«Любовь и уважение к Отечеству»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2552" y="-66139"/>
            <a:ext cx="3165767" cy="1190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36598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95</TotalTime>
  <Words>918</Words>
  <Application>Microsoft Office PowerPoint</Application>
  <PresentationFormat>Широкоэкранный</PresentationFormat>
  <Paragraphs>127</Paragraphs>
  <Slides>21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2" baseType="lpstr">
      <vt:lpstr>SimSun</vt:lpstr>
      <vt:lpstr>Arial</vt:lpstr>
      <vt:lpstr>Arial Unicode MS</vt:lpstr>
      <vt:lpstr>Calibri</vt:lpstr>
      <vt:lpstr>Georgia</vt:lpstr>
      <vt:lpstr>Monotype Corsiva</vt:lpstr>
      <vt:lpstr>Questrial</vt:lpstr>
      <vt:lpstr>Times New Roman</vt:lpstr>
      <vt:lpstr>Tw Cen MT</vt:lpstr>
      <vt:lpstr>Wingdings</vt:lpstr>
      <vt:lpstr>Капля</vt:lpstr>
      <vt:lpstr>Комплексный  учебный курс  «Основы религиозных культур и  светской этики»</vt:lpstr>
      <vt:lpstr>Базовые национальные ценности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Курс ОРКСЭ состоит из  6 модулей:</vt:lpstr>
      <vt:lpstr>Содержание всех модулей группируется вокруг трех базовых национальных ценностей: </vt:lpstr>
      <vt:lpstr>Презентация PowerPoint</vt:lpstr>
      <vt:lpstr>Основные принципы концепции курса</vt:lpstr>
      <vt:lpstr>Учебники, рекомендуемые к использованию при реализации обязательной части основной образовательной программы</vt:lpstr>
      <vt:lpstr>Основы православной культуры</vt:lpstr>
      <vt:lpstr>Основы исламской культуры</vt:lpstr>
      <vt:lpstr>Основы буддийской культуры</vt:lpstr>
      <vt:lpstr>Основы иудейской культуры</vt:lpstr>
      <vt:lpstr>Основы мировых  религиозных культур</vt:lpstr>
      <vt:lpstr>Основы светской этики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Комплексный  учебный курс  «Основы религиозных культур и  светской этики»</dc:title>
  <dc:creator>Пользователь</dc:creator>
  <cp:lastModifiedBy>Пользователь</cp:lastModifiedBy>
  <cp:revision>10</cp:revision>
  <dcterms:created xsi:type="dcterms:W3CDTF">2020-05-07T06:31:55Z</dcterms:created>
  <dcterms:modified xsi:type="dcterms:W3CDTF">2020-05-07T08:07:27Z</dcterms:modified>
</cp:coreProperties>
</file>