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489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4265555" r:id="rId1"/>
    <p:sldLayoutId id="2364265556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445" r="49291" b="37116"/>
          <a:stretch/>
        </p:blipFill>
        <p:spPr>
          <a:xfrm>
            <a:off x="714348" y="714357"/>
            <a:ext cx="7572428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4121623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Н.Е. </a:t>
            </a:r>
            <a:r>
              <a:rPr lang="ru-RU" sz="4000" b="1" dirty="0" err="1" smtClean="0">
                <a:solidFill>
                  <a:srgbClr val="FFFF00"/>
                </a:solidFill>
              </a:rPr>
              <a:t>Жарёнов</a:t>
            </a:r>
            <a:r>
              <a:rPr lang="ru-RU" sz="4000" b="1" dirty="0" smtClean="0">
                <a:solidFill>
                  <a:srgbClr val="FFFF00"/>
                </a:solidFill>
              </a:rPr>
              <a:t>, заместитель директора по УВР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4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429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143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4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1</cp:revision>
  <dcterms:created xsi:type="dcterms:W3CDTF">2023-02-01T11:01:22Z</dcterms:created>
  <dcterms:modified xsi:type="dcterms:W3CDTF">2023-02-01T11:09:39Z</dcterms:modified>
</cp:coreProperties>
</file>